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AFEC-C643-4BA4-94A3-A9D98B297E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58EBE-CE3B-466A-A441-B8519FF3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massive amount of data we found so we had to restrict the data we used</a:t>
            </a:r>
          </a:p>
          <a:p>
            <a:endParaRPr lang="en-US" dirty="0"/>
          </a:p>
          <a:p>
            <a:r>
              <a:rPr lang="en-US" dirty="0"/>
              <a:t>NOAA ties in networks of weather information: https://www.ncdc.noaa.gov/cdo-web/results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NOAA API uses a token in place of an API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8EBE-CE3B-466A-A441-B8519FF3F8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7124-86A4-45D5-AA28-88752586C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FD2EB-075C-40B0-A3EA-B9E8904EE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2F3E-F992-4627-9EA8-32F038D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A3EC-3488-423F-9B6B-68CB64CA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B03E-2CFA-45C8-A3E2-3D909966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D0FB-7BDE-403F-AC33-819C1BCB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D2327-1384-49D7-83AE-9ACD558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A9583-8B56-403D-ACAF-24209FF6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C9074-3196-41EB-849F-EDC5394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AD8E-B59F-4027-9BBA-C5A1FD9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3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7FBC8-BDFE-4752-8C81-9D79E9F71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DE129-8C87-4C5C-9C6F-D7054546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5C5A-D436-4C34-9B17-950DFFCB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48D1E-FA3A-4AB3-9277-45D47FAB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2BB5-5378-444D-B50E-CED97549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A5B1-1FD2-40C9-A15E-CAE279DB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6639-4595-415B-AE29-4F285954E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B49F3-5838-4F20-A345-E5AE91D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82A3-1D69-4151-ADD7-CD7A1DB1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0EEE-FB02-4224-BDD6-D1E6D851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B3D-3F2E-48B7-9101-9B21C270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D1C0-F212-4F6A-A1A3-D62AEFE9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EC4B-99AD-414F-82B3-4358B30D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341EE-A064-4AB7-BF07-B7667B59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D0C4-7918-4AA0-84C5-491D9F3D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32F6-BC98-4C4D-B9B3-1BFA4A63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2CAA-FB0B-41F6-A030-DBC0186F3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7417-A511-4A25-A665-02A09BF4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0FA24-8EF4-4F70-90B3-0FACF4A7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6AD4-4797-44B6-9AF7-544FBF0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2C15-55D5-4E19-825E-9BCECD92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1B-3ECA-4513-AAB4-D2852C7A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132B-BA19-4FE5-A4D2-44F1C7AC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350EA-E801-4C0D-8CF5-12B938AB8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25250-BAC6-4231-967A-073FA507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AA2077-A81C-40ED-8C15-1BBFF3DF3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81023-4E90-4BA1-A0D6-CDF5C66C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9D597-A775-442A-AC69-4A08B3BD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092F0-9F3D-4BA8-BF15-1144DDA9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F469-9700-4EF6-9EC0-D3F1BD8B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34924-D6FA-4C5D-B687-CEDB3AC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0D0F6-AFBF-4634-8CDF-935C76EE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3712-3691-4D43-8A61-DAEBD264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E65A3-C4A2-4A54-9C6D-C3F8AC74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B978A-0B19-4224-B60A-BD7C69AD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93C2-4C87-4159-9C72-73105060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5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F7E7-B195-4D33-AACF-6DD95707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C1CC-D8B4-4EC4-BFCB-7F0D483C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4AD6-48CE-4A7C-B9AD-2C20D5D51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DEE6-4179-4E86-8634-D0D4D89A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2BCAA-6735-4EAB-B7AD-14CBDAD1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38A98-CBF4-4421-90C6-1A19C6EF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968B-5A40-4C39-9181-9E055D9D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F4F65-4A43-435D-8D60-8750B2AD8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5BF7F-BE34-4BCC-8243-4F6B987CA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D4FA0-9E89-46EE-AC4C-2C95072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37BCE-66AD-4275-B62E-C18E022F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E261-B483-41EB-BAFF-831D8726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764B5-FAF0-421E-A436-3A29139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4CD8-E5A6-4BEB-97C3-512034BB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43A2-6C84-451A-BA52-E8F3015F0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A586C-6888-4855-A61C-DDFB6E88B37E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41102-0828-4212-867B-976B43149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C221-9109-4C7A-896E-AC5E75B7C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9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157C-2012-4389-B565-60006921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65340"/>
            <a:ext cx="9144000" cy="2387600"/>
          </a:xfrm>
        </p:spPr>
        <p:txBody>
          <a:bodyPr/>
          <a:lstStyle/>
          <a:p>
            <a:r>
              <a:rPr lang="en-US" dirty="0"/>
              <a:t>The Warriors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EE8FC-1DA4-4E05-9650-20503AF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0537"/>
            <a:ext cx="9144000" cy="2706294"/>
          </a:xfrm>
        </p:spPr>
        <p:txBody>
          <a:bodyPr>
            <a:normAutofit/>
          </a:bodyPr>
          <a:lstStyle/>
          <a:p>
            <a:r>
              <a:rPr lang="en-US" dirty="0"/>
              <a:t>Project: Analyzing forest fires</a:t>
            </a:r>
          </a:p>
          <a:p>
            <a:r>
              <a:rPr lang="en-US" dirty="0"/>
              <a:t>Members:</a:t>
            </a:r>
          </a:p>
          <a:p>
            <a:r>
              <a:rPr lang="en-US" dirty="0"/>
              <a:t>Rafael Brennand</a:t>
            </a:r>
          </a:p>
          <a:p>
            <a:r>
              <a:rPr lang="en-US" dirty="0"/>
              <a:t>Travis </a:t>
            </a:r>
            <a:r>
              <a:rPr lang="en-US" dirty="0" err="1"/>
              <a:t>Molnoskey</a:t>
            </a:r>
            <a:endParaRPr lang="en-US" dirty="0"/>
          </a:p>
          <a:p>
            <a:r>
              <a:rPr lang="en-US" dirty="0"/>
              <a:t>Brenda Mitchell</a:t>
            </a:r>
          </a:p>
          <a:p>
            <a:r>
              <a:rPr lang="en-US" dirty="0"/>
              <a:t>Trevor Haney</a:t>
            </a:r>
          </a:p>
        </p:txBody>
      </p:sp>
    </p:spTree>
    <p:extLst>
      <p:ext uri="{BB962C8B-B14F-4D97-AF65-F5344CB8AC3E}">
        <p14:creationId xmlns:p14="http://schemas.microsoft.com/office/powerpoint/2010/main" val="2654860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Severity by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294D7-DC77-475A-A0A6-2B6E068C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2" y="1898122"/>
            <a:ext cx="6077795" cy="38253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21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FE94-4E8E-441A-B8AF-032225D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6288-3471-4639-B1E1-4478EA29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F629-AD0D-40A8-AFF1-985CFDE8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6F66-29E8-49EE-95D4-8E5AE36C1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Introduction/Charter Objectives</a:t>
            </a:r>
          </a:p>
          <a:p>
            <a:endParaRPr lang="en-US" dirty="0"/>
          </a:p>
          <a:p>
            <a:r>
              <a:rPr lang="en-US" dirty="0"/>
              <a:t>Data Gathering: Trevor</a:t>
            </a:r>
          </a:p>
          <a:p>
            <a:endParaRPr lang="en-US" dirty="0"/>
          </a:p>
          <a:p>
            <a:r>
              <a:rPr lang="en-US" dirty="0"/>
              <a:t>Data Formulating:</a:t>
            </a:r>
          </a:p>
          <a:p>
            <a:endParaRPr lang="en-US" dirty="0"/>
          </a:p>
          <a:p>
            <a:r>
              <a:rPr lang="en-US" dirty="0"/>
              <a:t>Data Visualization: Rafael</a:t>
            </a:r>
          </a:p>
          <a:p>
            <a:endParaRPr lang="en-US" dirty="0"/>
          </a:p>
          <a:p>
            <a:r>
              <a:rPr lang="en-US" dirty="0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274469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7D6C-E690-4B99-8B6B-6CA7BE9B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E924-C5AB-4758-8B7D-72E1CC89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Source: Kaggle</a:t>
            </a:r>
          </a:p>
          <a:p>
            <a:pPr lvl="1"/>
            <a:r>
              <a:rPr lang="en-US" dirty="0"/>
              <a:t>Two sources, one source had almost a gigabyte of data but stored in </a:t>
            </a:r>
            <a:r>
              <a:rPr lang="en-US" dirty="0" err="1"/>
              <a:t>SQLlite</a:t>
            </a:r>
            <a:r>
              <a:rPr lang="en-US" dirty="0"/>
              <a:t> format</a:t>
            </a:r>
          </a:p>
          <a:p>
            <a:endParaRPr lang="en-US" dirty="0"/>
          </a:p>
          <a:p>
            <a:r>
              <a:rPr lang="en-US" dirty="0"/>
              <a:t>Source: National Oceanic and Atmospheric Administration (NOAA)</a:t>
            </a:r>
          </a:p>
          <a:p>
            <a:endParaRPr lang="en-US" dirty="0"/>
          </a:p>
          <a:p>
            <a:r>
              <a:rPr lang="en-US" dirty="0"/>
              <a:t>Restricted timeframe from 2005 – 2015</a:t>
            </a:r>
          </a:p>
          <a:p>
            <a:endParaRPr lang="en-US" dirty="0"/>
          </a:p>
          <a:p>
            <a:r>
              <a:rPr lang="en-US" dirty="0"/>
              <a:t>Data parameters: Comparing number of fires and acres burned with temperature max, wind speed, latitude, precipitation, season, and cause</a:t>
            </a:r>
          </a:p>
        </p:txBody>
      </p:sp>
    </p:spTree>
    <p:extLst>
      <p:ext uri="{BB962C8B-B14F-4D97-AF65-F5344CB8AC3E}">
        <p14:creationId xmlns:p14="http://schemas.microsoft.com/office/powerpoint/2010/main" val="272708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9FE-D3FF-4BAD-836C-51F2B89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71EBF-0460-4630-806B-C7A8EFC61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621"/>
            <a:ext cx="10515600" cy="4253345"/>
          </a:xfrm>
        </p:spPr>
      </p:pic>
    </p:spTree>
    <p:extLst>
      <p:ext uri="{BB962C8B-B14F-4D97-AF65-F5344CB8AC3E}">
        <p14:creationId xmlns:p14="http://schemas.microsoft.com/office/powerpoint/2010/main" val="171782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4388-3B98-4102-B8B1-2898C77B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1C0F-6520-42E6-A306-DC58F8DAE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98" y="1399662"/>
            <a:ext cx="7027056" cy="5458338"/>
          </a:xfrm>
        </p:spPr>
      </p:pic>
    </p:spTree>
    <p:extLst>
      <p:ext uri="{BB962C8B-B14F-4D97-AF65-F5344CB8AC3E}">
        <p14:creationId xmlns:p14="http://schemas.microsoft.com/office/powerpoint/2010/main" val="364537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957-5888-460A-8E69-9650A9D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Formulating:</a:t>
            </a:r>
            <a:br>
              <a:rPr lang="en-US" dirty="0"/>
            </a:br>
            <a:r>
              <a:rPr lang="en-US" dirty="0"/>
              <a:t>Cleaning and </a:t>
            </a:r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B8EFED-0ADE-426E-93ED-43B71439D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97" y="2259045"/>
            <a:ext cx="2622992" cy="4350788"/>
          </a:xfrm>
          <a:prstGeom prst="rect">
            <a:avLst/>
          </a:prstGeom>
        </p:spPr>
      </p:pic>
      <p:pic>
        <p:nvPicPr>
          <p:cNvPr id="6" name="Graphic 5" descr="Arrow Right">
            <a:extLst>
              <a:ext uri="{FF2B5EF4-FFF2-40B4-BE49-F238E27FC236}">
                <a16:creationId xmlns:a16="http://schemas.microsoft.com/office/drawing/2014/main" id="{53AFB262-B3EA-4986-85D5-6E27858D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962" y="3251717"/>
            <a:ext cx="1497563" cy="149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361D2-7AA7-45EE-8AB5-4351914F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529" y="2694019"/>
            <a:ext cx="3733800" cy="299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B805F-4965-49C6-92E4-581505103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33" b="21815"/>
          <a:stretch/>
        </p:blipFill>
        <p:spPr>
          <a:xfrm>
            <a:off x="2061033" y="1788866"/>
            <a:ext cx="1246121" cy="265310"/>
          </a:xfrm>
          <a:prstGeom prst="rect">
            <a:avLst/>
          </a:prstGeom>
          <a:effectLst>
            <a:glow rad="63500">
              <a:schemeClr val="tx1"/>
            </a:glow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90041-00D4-45F9-AA61-9B998CD06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18305" r="1340" b="18303"/>
          <a:stretch/>
        </p:blipFill>
        <p:spPr>
          <a:xfrm>
            <a:off x="8330929" y="1788867"/>
            <a:ext cx="1092990" cy="265310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3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Fires within our time period</a:t>
            </a:r>
          </a:p>
        </p:txBody>
      </p:sp>
      <p:pic>
        <p:nvPicPr>
          <p:cNvPr id="20" name="Content Placeholder 19" descr="Chart&#10;&#10;Description automatically generated">
            <a:extLst>
              <a:ext uri="{FF2B5EF4-FFF2-40B4-BE49-F238E27FC236}">
                <a16:creationId xmlns:a16="http://schemas.microsoft.com/office/drawing/2014/main" id="{8072E136-D9A4-4483-A50F-A611437B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638"/>
            <a:ext cx="5145166" cy="3445738"/>
          </a:xfr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0749E448-149A-43E5-9C8E-8818ECB3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78" y="2124639"/>
            <a:ext cx="4895921" cy="34457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041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Occurrences by counties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FA641A68-61FA-4D2A-BDEA-EFB5C5BBC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16" y="1825625"/>
            <a:ext cx="4981967" cy="4351338"/>
          </a:xfrm>
          <a:solidFill>
            <a:schemeClr val="bg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48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93E3-B86A-41F3-9AA8-41E884D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Visualization:</a:t>
            </a:r>
            <a:br>
              <a:rPr lang="en-US" dirty="0"/>
            </a:br>
            <a:r>
              <a:rPr lang="en-US" dirty="0"/>
              <a:t>Severity by counties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97187-F06E-47FE-BA3E-E9683303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09" y="1917391"/>
            <a:ext cx="5492382" cy="43579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049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210</Words>
  <Application>Microsoft Office PowerPoint</Application>
  <PresentationFormat>Widescreen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 Warriors</vt:lpstr>
      <vt:lpstr>Agenda</vt:lpstr>
      <vt:lpstr>Data Gathering: The search for less data</vt:lpstr>
      <vt:lpstr>Data Gathering: The search for less data</vt:lpstr>
      <vt:lpstr>Data Gathering: The search for less data</vt:lpstr>
      <vt:lpstr>Data Formulating: Cleaning and subsetting data</vt:lpstr>
      <vt:lpstr>Data Visualization: Fires within our time period</vt:lpstr>
      <vt:lpstr>Data Visualization: Occurrences by counties</vt:lpstr>
      <vt:lpstr>Data Visualization: Severity by counties</vt:lpstr>
      <vt:lpstr>Data Visualization: Severity by Temperature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Warriors</dc:title>
  <dc:creator>Haney, Trevor J CTR USN NIWC PACIFIC CA (USA)</dc:creator>
  <cp:lastModifiedBy>Travis Mo</cp:lastModifiedBy>
  <cp:revision>11</cp:revision>
  <dcterms:created xsi:type="dcterms:W3CDTF">2020-10-03T18:07:02Z</dcterms:created>
  <dcterms:modified xsi:type="dcterms:W3CDTF">2020-10-06T23:04:51Z</dcterms:modified>
</cp:coreProperties>
</file>